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d11f872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d11f872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d11f872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d11f872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d11f87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d11f87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6cadc86c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6cadc86c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d2cc592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d2cc592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6cadc86c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6cadc86c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6cadc86c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6cadc86c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6cadc86c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6cadc86c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26cadc86c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26cadc86c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6cadc86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6cadc86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d11f8725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d11f8725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6cadc86c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6cadc86c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7f193d2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7f193d2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7f193d2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7f193d2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7f193d2a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7f193d2a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7f193d2a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7f193d2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711.0658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4.gif"/><Relationship Id="rId6" Type="http://schemas.openxmlformats.org/officeDocument/2006/relationships/image" Target="../media/image4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9408" y="880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 and Moises’ Quarter two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6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Bidirectional Alpha-beta Neural Agent Network Algorithm with Self-training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(BANANAS)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1.17.2025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Yilmaz pd 6 ML1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477800"/>
            <a:ext cx="21621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750" y="2200763"/>
            <a:ext cx="20383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925" y="79850"/>
            <a:ext cx="2162175" cy="1180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</a:t>
            </a:r>
            <a:r>
              <a:rPr lang="en"/>
              <a:t>research</a:t>
            </a:r>
            <a:r>
              <a:rPr lang="en"/>
              <a:t> 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Inspired by Othello </a:t>
            </a:r>
            <a:r>
              <a:rPr lang="en"/>
              <a:t>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Alpha beta pruning and a man made scoring function was the generally accepted strategy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Old implementation of neural networks failed due to lack of data and complexity of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Combining alpha and beta and neural network might lead to more </a:t>
            </a:r>
            <a:r>
              <a:rPr lang="en"/>
              <a:t>successful</a:t>
            </a:r>
            <a:r>
              <a:rPr lang="en"/>
              <a:t> results 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950" y="3376925"/>
            <a:ext cx="1637775" cy="16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neural network?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perceptron?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is a basic neuron that can add and multiply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collection of perceptrons make a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at finding patterns and evaluating them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2831626"/>
            <a:ext cx="3889526" cy="21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049" y="2932600"/>
            <a:ext cx="3226264" cy="20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algorithm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mix between alpha and beta pruning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And a neural network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 training(no dataset </a:t>
            </a:r>
            <a:r>
              <a:rPr lang="en"/>
              <a:t>required</a:t>
            </a:r>
            <a:r>
              <a:rPr lang="en"/>
              <a:t> only an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</a:t>
            </a:r>
            <a:r>
              <a:rPr lang="en"/>
              <a:t>recursive</a:t>
            </a:r>
            <a:r>
              <a:rPr lang="en"/>
              <a:t> learning to </a:t>
            </a:r>
            <a:r>
              <a:rPr lang="en"/>
              <a:t>train</a:t>
            </a:r>
            <a:r>
              <a:rPr lang="en"/>
              <a:t> </a:t>
            </a:r>
            <a:r>
              <a:rPr lang="en"/>
              <a:t>the</a:t>
            </a:r>
            <a:r>
              <a:rPr lang="en"/>
              <a:t> network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225" y="0"/>
            <a:ext cx="4154775" cy="24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845" y="3161770"/>
            <a:ext cx="2430150" cy="198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4"/>
          <p:cNvCxnSpPr/>
          <p:nvPr/>
        </p:nvCxnSpPr>
        <p:spPr>
          <a:xfrm>
            <a:off x="5270725" y="2171850"/>
            <a:ext cx="1831200" cy="12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4"/>
          <p:cNvCxnSpPr/>
          <p:nvPr/>
        </p:nvCxnSpPr>
        <p:spPr>
          <a:xfrm>
            <a:off x="5614075" y="2165125"/>
            <a:ext cx="18111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4"/>
          <p:cNvCxnSpPr/>
          <p:nvPr/>
        </p:nvCxnSpPr>
        <p:spPr>
          <a:xfrm>
            <a:off x="6051675" y="2185325"/>
            <a:ext cx="1427400" cy="8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4"/>
          <p:cNvCxnSpPr>
            <a:endCxn id="154" idx="0"/>
          </p:cNvCxnSpPr>
          <p:nvPr/>
        </p:nvCxnSpPr>
        <p:spPr>
          <a:xfrm>
            <a:off x="6368021" y="2171770"/>
            <a:ext cx="1560900" cy="9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4"/>
          <p:cNvCxnSpPr/>
          <p:nvPr/>
        </p:nvCxnSpPr>
        <p:spPr>
          <a:xfrm>
            <a:off x="6644125" y="2185325"/>
            <a:ext cx="1602300" cy="10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4"/>
          <p:cNvCxnSpPr/>
          <p:nvPr/>
        </p:nvCxnSpPr>
        <p:spPr>
          <a:xfrm>
            <a:off x="6933625" y="2192050"/>
            <a:ext cx="1588800" cy="10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4"/>
          <p:cNvCxnSpPr/>
          <p:nvPr/>
        </p:nvCxnSpPr>
        <p:spPr>
          <a:xfrm>
            <a:off x="7344300" y="2178575"/>
            <a:ext cx="1346400" cy="10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4"/>
          <p:cNvCxnSpPr/>
          <p:nvPr/>
        </p:nvCxnSpPr>
        <p:spPr>
          <a:xfrm>
            <a:off x="7593400" y="2171850"/>
            <a:ext cx="1326300" cy="11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80-40-20-1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dataset was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time to train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 simulation is likely too simple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475" y="2943225"/>
            <a:ext cx="53530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225" y="59675"/>
            <a:ext cx="20193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013" y="2571750"/>
            <a:ext cx="19526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cont.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519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by metrics--can’t get accuracy or ROC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Crypto bro monkey succeeded due to lack of saddle points in price history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Varying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Dependent on number of rounds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get consistency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Monkeys only have marginal effect on market, mostly random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500" y="1170125"/>
            <a:ext cx="28098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543000" y="481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6. Conclusion &amp; Future Work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1608875" y="1190175"/>
            <a:ext cx="526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Competitive strategies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 generating 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world money like the chinese yuan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competition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25" y="168613"/>
            <a:ext cx="16573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820" y="2134300"/>
            <a:ext cx="1817150" cy="9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575" y="3363725"/>
            <a:ext cx="27051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References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Rudnicky, A. (2021). The applicability of self-play algorithms to trading and forecasting financial markets. </a:t>
            </a:r>
            <a:r>
              <a:rPr i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Frontiers in Artificial Intelligence, 4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Article 668465. https://doi.org/10.3389/frai.2021.668465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Kim, T., &amp; Kang, J. M. (2017). Stock price prediction using LSTM, RNN, and CNN-sliding window model. In </a:t>
            </a:r>
            <a:r>
              <a:rPr i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Proceedings of the 2017 International Conference on Research and Development in Information Retrieval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(pp. 251–257). IEEE. https://doi.org/10.1109/ICSESS.2017.8126078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Silver, D., Schrittwieser, J., Simonyan, K., Antonoglou, I., Huang, A., Guez, A., ... &amp; Hassabis, D. (2017). Mastering the game of Go without human knowledge. </a:t>
            </a:r>
            <a:r>
              <a:rPr i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 preprint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https://arxiv.org/pdf/1711.06583</a:t>
            </a:r>
            <a:endParaRPr sz="12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Chong, S. Y., Tan, M. K., &amp; White, J. D. (2005). Observing the evolution of neural networks learning to play the game of Othello. </a:t>
            </a:r>
            <a:r>
              <a:rPr i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IEEE Transactions on Evolutionary Computation, 9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(3), 240–251. https://doi.org/10.1109/TEVC.2005.843750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764225" y="40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 GANG &lt;3</a:t>
            </a:r>
            <a:endParaRPr sz="6000"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673700" y="2019775"/>
            <a:ext cx="7086900" cy="22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Pls clap</a:t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850" y="1630375"/>
            <a:ext cx="23431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488" y="266000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375" y="3076563"/>
            <a:ext cx="20955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3825" y="1679675"/>
            <a:ext cx="934775" cy="9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background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739075" y="1524250"/>
            <a:ext cx="6252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 want MONEY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Stock market is hard to model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Simulation takes inspiration from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Game theory games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We want to make a </a:t>
            </a:r>
            <a:r>
              <a:rPr lang="en" sz="1800">
                <a:solidFill>
                  <a:schemeClr val="dk2"/>
                </a:solidFill>
              </a:rPr>
              <a:t>strategy</a:t>
            </a:r>
            <a:r>
              <a:rPr lang="en" sz="1800">
                <a:solidFill>
                  <a:schemeClr val="dk2"/>
                </a:solidFill>
              </a:rPr>
              <a:t> that is best able to maximise its profit in this simulation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Simulation serves as a </a:t>
            </a:r>
            <a:r>
              <a:rPr lang="en" sz="1800">
                <a:solidFill>
                  <a:schemeClr val="dk2"/>
                </a:solidFill>
              </a:rPr>
              <a:t>parallel</a:t>
            </a:r>
            <a:r>
              <a:rPr lang="en" sz="1800">
                <a:solidFill>
                  <a:schemeClr val="dk2"/>
                </a:solidFill>
              </a:rPr>
              <a:t> to a real stock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market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138" y="4450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013" y="3260275"/>
            <a:ext cx="20955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094" y="3884025"/>
            <a:ext cx="1197425" cy="8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2496" y="445025"/>
            <a:ext cx="1865925" cy="10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Introduction</a:t>
            </a:r>
            <a:endParaRPr sz="272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49425" y="109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Alternative solutions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RNNs, CNNs, RL, and Bayesian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Fails to capture real-world competition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</a:t>
            </a:r>
            <a:r>
              <a:rPr lang="en"/>
              <a:t>predictions</a:t>
            </a:r>
            <a:r>
              <a:rPr lang="en"/>
              <a:t> </a:t>
            </a:r>
            <a:r>
              <a:rPr lang="en"/>
              <a:t>only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time </a:t>
            </a:r>
            <a:r>
              <a:rPr lang="en"/>
              <a:t>horizon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inspired by old Othello heuristic algorithms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625" y="36066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613" y="6676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296" y="2047513"/>
            <a:ext cx="1477325" cy="1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simulation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415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urn-based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monkey allowed one action(buy, sell, or hold) in a single 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Monkey’s action dependent on strategy given prices, price history, and monkey’s portfolio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 dimension to randomness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127" y="1094075"/>
            <a:ext cx="4308175" cy="38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375" y="127713"/>
            <a:ext cx="2155925" cy="12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25" y="4039675"/>
            <a:ext cx="220765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MONKEYS!!!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75" y="335450"/>
            <a:ext cx="2684241" cy="15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766" y="3070950"/>
            <a:ext cx="2672311" cy="15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75" y="2427450"/>
            <a:ext cx="19050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4675" y="302400"/>
            <a:ext cx="2041525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monkey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Moves at random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monkey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 is always happy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525" y="2220025"/>
            <a:ext cx="2923474" cy="29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8" y="26101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425" y="261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Scared monkey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Buys at the </a:t>
            </a:r>
            <a:r>
              <a:rPr lang="en"/>
              <a:t>beginning</a:t>
            </a:r>
            <a:r>
              <a:rPr lang="en"/>
              <a:t> of the simulation, sells all as soon as stock goes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Panicking is always a good idea right?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900" y="2852500"/>
            <a:ext cx="4091100" cy="22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88" y="270981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000" y="1754450"/>
            <a:ext cx="1315500" cy="9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Crypto-Bro monkey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 OWNS THE MONEY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 sells at local max and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 tell other monkeys to sell and then he buy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 win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375" y="2116575"/>
            <a:ext cx="3026924" cy="302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998" y="87327"/>
            <a:ext cx="1748400" cy="17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450" y="2811025"/>
            <a:ext cx="1757850" cy="17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 Hold HOLD MONKEY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90% of stock traders sell before they win big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Monkey hold and never sell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Stock only go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08324"/>
            <a:ext cx="4572000" cy="20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924" y="0"/>
            <a:ext cx="2984074" cy="26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399" y="2420025"/>
            <a:ext cx="2735074" cy="2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